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93093-8E8A-8181-1B9C-D4627D694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BB6AD2-FB25-6375-E44A-C7F5853881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7AACB6-281C-17A4-548B-07E2EE0E8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253470-6733-5622-6C19-E14346CF9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E0B37-9132-E4A5-FA29-99A4C7B09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894380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6D465-2D7B-AB1F-84D0-EA89E6F6E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17EF0F-9B9B-5A03-0E94-2BCC3DE04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671576-DBB7-AF0E-ED0F-D657D0A1D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F44DF2-BA16-8AAE-1225-EE7F313DA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6B3DA5-652E-B245-157C-F3A8F9649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664016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41AF8B-6255-431C-23A2-0014CBEE7A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46373-B0D2-4082-2848-75CEEC50B7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6403C6-C395-F926-6F72-4E033B0F6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D7A21D-0AF0-994A-7F10-0720D930EE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E02A66-95BD-C644-8B39-B5BD4A392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80867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BC840-7E6C-3DAB-9C16-19031CB5E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0C4A06-DDA5-D089-2154-A580DCF96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EB786E-82C1-6C65-B4AB-9D116B0E1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6BC2E1-D125-3BA3-ED65-9D7E9A42B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8DA514-A4AA-E1AC-180E-A1726CDB2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2083029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8035FB-F171-BF44-2E1D-2BFA3EDE0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FEFC3E-5D61-BC72-4748-4204C86E71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CEDDF-043A-FD69-4727-79EBA103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2DAD9A-48D8-6BC3-66AE-9F43E42586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4DF8F7-52F6-585E-D7D2-54598D03F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064123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2AF2B-3967-C18B-804A-1F41FAD18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D5285-18E9-32D8-4B97-CC5893407F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4A271C-5054-B3D4-B5AB-272BA5CAC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2E8B61-4F38-0EBE-E919-96CADED35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5FB526-96E9-6FBF-7198-D14DA03A9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955ACD-8BC1-6DBE-880B-87377FDB7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91838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46A88-96AE-8281-D3CC-068E11EEC2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8C16EE-8F8C-3D92-3A52-CE27C73B7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F70BA5-623E-CB04-8CC7-4AC9A0070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46B141-763F-B845-85CB-DFDCD9696A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AD75CC-ED59-1254-645B-5838A06221E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B107E97-F6F7-623B-C068-02AED8820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4BC954-53F2-2693-CE33-25B379D54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51E78-8AA3-7948-0B4F-79D2F676E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43726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64014-B924-77DD-129C-EFC681181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9C6CD1-22A7-D388-862A-05CC2124E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C69AA-86C6-B57C-49B3-7DBCB017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42A9FE-2DE5-E537-AE1B-CE6BE22A5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84902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6EEB14-E3A2-C40F-4337-73ECD6F22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ECD9CE-CBB1-F3EB-C918-59D647708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4458DA-32B5-284B-86A1-8C563952A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49818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35EF-322D-3D96-7812-58EFFFD34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748CF7-2EB1-AF79-B5C8-4B57E2957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0FFD2C-94FC-8FBC-58E4-5DBB9147DF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3028EF-C28F-1B75-1A88-79CA89B10A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7DD8FB-5E82-278D-9788-BE803B3F4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0CEA97-DA8D-76BC-34D9-17682ACA3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88629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CB0D2-A532-5155-2C91-18F71DD55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5206D4-E92E-5D13-6945-44C422C1DE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CF2DF6-9A8A-764F-9401-F89181E3EA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723B54-0E30-67EC-CF53-2AA76D62C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D77112-CBDF-312D-1965-936DEEC24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4237FF-7668-23EE-7939-1E2AA891D4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2704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83C0D-02DA-6FCA-5BAC-15EECF5D7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a-D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43BD1C-242E-2414-6049-271B0E592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89C24-B5D3-17AA-EC18-4F4C0D36A7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0F2DF-19B4-4F87-923A-42D2B874D699}" type="datetimeFigureOut">
              <a:rPr lang="da-DK" smtClean="0"/>
              <a:t>07-05-2022</a:t>
            </a:fld>
            <a:endParaRPr lang="da-D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DFA988-9BA5-1CAE-45E9-B82C36E75D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13694C-62C8-0D40-4AD4-C8BD4BC6B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F32D3B-E1B7-446E-9BC2-8670E041F390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700581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DD48C6-2E9D-FD15-98B9-1085962192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8734" y="732901"/>
            <a:ext cx="1077453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Precise Polishing Pressure in Points: </a:t>
            </a:r>
            <a:br>
              <a:rPr lang="en-US" dirty="0"/>
            </a:br>
            <a:r>
              <a:rPr lang="en-US" dirty="0"/>
              <a:t>Skill transfer using </a:t>
            </a:r>
            <a:r>
              <a:rPr lang="en-US" dirty="0" err="1"/>
              <a:t>LfD</a:t>
            </a:r>
            <a:r>
              <a:rPr lang="en-US" dirty="0"/>
              <a:t> for force relevant tasks</a:t>
            </a: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7E55D-F6A2-16DC-6AD0-ABAC827DA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2798" y="3737499"/>
            <a:ext cx="3376474" cy="2469718"/>
          </a:xfrm>
        </p:spPr>
        <p:txBody>
          <a:bodyPr>
            <a:normAutofit lnSpcReduction="10000"/>
          </a:bodyPr>
          <a:lstStyle/>
          <a:p>
            <a:r>
              <a:rPr lang="en-US" sz="1800" dirty="0"/>
              <a:t>Group 6:</a:t>
            </a:r>
          </a:p>
          <a:p>
            <a:r>
              <a:rPr lang="en-US" sz="1800" dirty="0"/>
              <a:t>Mads Holm Peters</a:t>
            </a:r>
          </a:p>
          <a:p>
            <a:r>
              <a:rPr lang="en-US" sz="1800" dirty="0"/>
              <a:t>Jens Møller Rossen</a:t>
            </a:r>
          </a:p>
          <a:p>
            <a:r>
              <a:rPr lang="en-US" sz="1800" dirty="0"/>
              <a:t>Marcus la </a:t>
            </a:r>
            <a:r>
              <a:rPr lang="en-US" sz="1800" dirty="0" err="1"/>
              <a:t>Cour</a:t>
            </a:r>
            <a:r>
              <a:rPr lang="en-US" sz="1800" dirty="0"/>
              <a:t> Pedersen</a:t>
            </a:r>
          </a:p>
          <a:p>
            <a:endParaRPr lang="en-US" sz="1800" dirty="0"/>
          </a:p>
          <a:p>
            <a:r>
              <a:rPr lang="en-US" sz="1800" dirty="0"/>
              <a:t>Project Advisor:</a:t>
            </a:r>
          </a:p>
          <a:p>
            <a:r>
              <a:rPr lang="en-US" sz="1800" dirty="0" err="1"/>
              <a:t>Yitaek</a:t>
            </a:r>
            <a:r>
              <a:rPr lang="en-US" sz="1800" dirty="0"/>
              <a:t> Kim</a:t>
            </a:r>
            <a:endParaRPr lang="da-DK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510361-112B-C2AB-82DB-252B63001F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221" y="3895663"/>
            <a:ext cx="3588983" cy="21533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A09700F-E66E-AECE-8855-C6242E203BF8}"/>
              </a:ext>
            </a:extLst>
          </p:cNvPr>
          <p:cNvSpPr txBox="1"/>
          <p:nvPr/>
        </p:nvSpPr>
        <p:spPr>
          <a:xfrm>
            <a:off x="1832960" y="6049053"/>
            <a:ext cx="25035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Source: https://onrobot.com/de/node/1489</a:t>
            </a:r>
            <a:endParaRPr lang="da-DK" sz="1000" dirty="0"/>
          </a:p>
        </p:txBody>
      </p:sp>
    </p:spTree>
    <p:extLst>
      <p:ext uri="{BB962C8B-B14F-4D97-AF65-F5344CB8AC3E}">
        <p14:creationId xmlns:p14="http://schemas.microsoft.com/office/powerpoint/2010/main" val="2931598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A1CB4-B0EB-C06F-42B7-4066B6035C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609EA6-BEB7-B7DA-5D3D-21449D28F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Why automate polishing?</a:t>
            </a:r>
          </a:p>
          <a:p>
            <a:r>
              <a:rPr lang="en-US" dirty="0"/>
              <a:t>(Maybe slide with flowchart)?</a:t>
            </a:r>
          </a:p>
          <a:p>
            <a:r>
              <a:rPr lang="en-US" dirty="0"/>
              <a:t>Creation of a general trajectory (</a:t>
            </a:r>
            <a:r>
              <a:rPr lang="en-US" dirty="0" err="1"/>
              <a:t>LfD</a:t>
            </a:r>
            <a:r>
              <a:rPr lang="en-US" dirty="0"/>
              <a:t>, GMM/GMR)</a:t>
            </a:r>
          </a:p>
          <a:p>
            <a:r>
              <a:rPr lang="en-US" dirty="0"/>
              <a:t>Estimation of contact area and force</a:t>
            </a:r>
          </a:p>
          <a:p>
            <a:r>
              <a:rPr lang="en-US" dirty="0"/>
              <a:t>Controlling the robot (hybrid force/position)</a:t>
            </a:r>
          </a:p>
          <a:p>
            <a:r>
              <a:rPr lang="en-US" dirty="0"/>
              <a:t>Results and future work</a:t>
            </a:r>
          </a:p>
          <a:p>
            <a:r>
              <a:rPr lang="en-US" dirty="0"/>
              <a:t>Questions</a:t>
            </a:r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197818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53882-E0D1-9C3D-23D6-08E2BF498D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automate polishing?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0DE6B-EFF6-0B75-C9EE-9879FEC094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6849862" cy="4877016"/>
          </a:xfrm>
        </p:spPr>
        <p:txBody>
          <a:bodyPr>
            <a:normAutofit/>
          </a:bodyPr>
          <a:lstStyle/>
          <a:p>
            <a:r>
              <a:rPr lang="en-US" dirty="0"/>
              <a:t>Many force relevant tasks to choose from</a:t>
            </a:r>
          </a:p>
          <a:p>
            <a:r>
              <a:rPr lang="en-US" dirty="0"/>
              <a:t>Polishing – Constant pressure is desired along a trajectory</a:t>
            </a:r>
          </a:p>
          <a:p>
            <a:pPr lvl="1"/>
            <a:r>
              <a:rPr lang="da-DK" dirty="0"/>
              <a:t>P = F / A . </a:t>
            </a:r>
            <a:r>
              <a:rPr lang="en-US" dirty="0"/>
              <a:t>Hard to be consistent for a human</a:t>
            </a:r>
          </a:p>
          <a:p>
            <a:r>
              <a:rPr lang="da-DK" dirty="0"/>
              <a:t>How </a:t>
            </a:r>
            <a:r>
              <a:rPr lang="en-GB" dirty="0"/>
              <a:t>can</a:t>
            </a:r>
            <a:r>
              <a:rPr lang="da-DK" dirty="0"/>
              <a:t> the general </a:t>
            </a:r>
            <a:r>
              <a:rPr lang="en-US" dirty="0"/>
              <a:t>trajectory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obtained</a:t>
            </a:r>
            <a:r>
              <a:rPr lang="da-DK" dirty="0"/>
              <a:t>?</a:t>
            </a:r>
          </a:p>
          <a:p>
            <a:pPr lvl="1"/>
            <a:r>
              <a:rPr lang="da-DK" dirty="0"/>
              <a:t>Encoding with </a:t>
            </a:r>
            <a:r>
              <a:rPr lang="da-DK" dirty="0" err="1"/>
              <a:t>LfD</a:t>
            </a:r>
            <a:r>
              <a:rPr lang="da-DK" dirty="0"/>
              <a:t>, generalising with GMM/GMR</a:t>
            </a:r>
          </a:p>
          <a:p>
            <a:r>
              <a:rPr lang="da-DK" dirty="0"/>
              <a:t>How do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estimate</a:t>
            </a:r>
            <a:r>
              <a:rPr lang="da-DK" dirty="0"/>
              <a:t> the force to </a:t>
            </a:r>
            <a:r>
              <a:rPr lang="da-DK" dirty="0" err="1"/>
              <a:t>apply</a:t>
            </a:r>
            <a:r>
              <a:rPr lang="da-DK" dirty="0"/>
              <a:t>?</a:t>
            </a:r>
          </a:p>
          <a:p>
            <a:pPr lvl="1"/>
            <a:r>
              <a:rPr lang="da-DK" dirty="0" err="1"/>
              <a:t>Estimation</a:t>
            </a:r>
            <a:r>
              <a:rPr lang="da-DK" dirty="0"/>
              <a:t> of </a:t>
            </a:r>
            <a:r>
              <a:rPr lang="da-DK" dirty="0" err="1"/>
              <a:t>contact</a:t>
            </a:r>
            <a:r>
              <a:rPr lang="da-DK" dirty="0"/>
              <a:t> </a:t>
            </a:r>
            <a:r>
              <a:rPr lang="da-DK" dirty="0" err="1"/>
              <a:t>area</a:t>
            </a:r>
            <a:endParaRPr lang="da-DK" dirty="0"/>
          </a:p>
          <a:p>
            <a:r>
              <a:rPr lang="da-DK" dirty="0"/>
              <a:t>How do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control</a:t>
            </a:r>
            <a:r>
              <a:rPr lang="da-DK" dirty="0"/>
              <a:t> the robot?</a:t>
            </a:r>
          </a:p>
          <a:p>
            <a:pPr lvl="1"/>
            <a:r>
              <a:rPr lang="da-DK" dirty="0" err="1"/>
              <a:t>Keeping</a:t>
            </a:r>
            <a:r>
              <a:rPr lang="da-DK" dirty="0"/>
              <a:t> track of position, </a:t>
            </a:r>
            <a:r>
              <a:rPr lang="da-DK" dirty="0" err="1"/>
              <a:t>orientation</a:t>
            </a:r>
            <a:r>
              <a:rPr lang="da-DK" dirty="0"/>
              <a:t> and force</a:t>
            </a:r>
          </a:p>
        </p:txBody>
      </p:sp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ACFB6046-3D60-80B9-7A72-409D084872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2550" y="1768937"/>
            <a:ext cx="3942282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527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05AF6-232A-34C7-D4A9-4BEC3730D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64915" cy="1325563"/>
          </a:xfrm>
        </p:spPr>
        <p:txBody>
          <a:bodyPr/>
          <a:lstStyle/>
          <a:p>
            <a:r>
              <a:rPr lang="en-US" dirty="0"/>
              <a:t>Creating a general trajectory (</a:t>
            </a:r>
            <a:r>
              <a:rPr lang="en-US" dirty="0" err="1"/>
              <a:t>LfD</a:t>
            </a:r>
            <a:r>
              <a:rPr lang="en-US" dirty="0"/>
              <a:t>, GMM/GMR)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3FF0C-19C9-2D81-35DB-18C3A33C3A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8887" y="1690689"/>
            <a:ext cx="6021462" cy="227763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Generate trajectories using free drive</a:t>
            </a:r>
          </a:p>
          <a:p>
            <a:r>
              <a:rPr lang="en-US" dirty="0"/>
              <a:t>Encoded using probabilistic model GMM/GMR</a:t>
            </a:r>
          </a:p>
          <a:p>
            <a:r>
              <a:rPr lang="en-US" dirty="0"/>
              <a:t>Problems with handling orientation</a:t>
            </a:r>
          </a:p>
          <a:p>
            <a:r>
              <a:rPr lang="en-US" dirty="0"/>
              <a:t>Forward kinematics</a:t>
            </a:r>
            <a:endParaRPr lang="da-DK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B897188-88FB-6FE5-7E86-D938A506A9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4092575"/>
            <a:ext cx="5772150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473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C4931-C0BE-7426-477A-AD159B95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Show some results 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A53439-D93D-E6B1-B865-527CCC0D4B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graphs and maybe a video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3253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A44F5-6CDB-6682-059D-E56451E59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Estimation of contact area and force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E7224-4BE0-D213-475F-E039A9069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1439"/>
            <a:ext cx="5393924" cy="2959439"/>
          </a:xfrm>
        </p:spPr>
        <p:txBody>
          <a:bodyPr>
            <a:normAutofit/>
          </a:bodyPr>
          <a:lstStyle/>
          <a:p>
            <a:r>
              <a:rPr lang="en-US" dirty="0"/>
              <a:t>CAD-model of the object -&gt; point cloud</a:t>
            </a:r>
          </a:p>
          <a:p>
            <a:r>
              <a:rPr lang="en-US" dirty="0"/>
              <a:t>At first, a simple object was used</a:t>
            </a:r>
          </a:p>
          <a:p>
            <a:r>
              <a:rPr lang="en-US" dirty="0"/>
              <a:t>Development with randomly generated trajectories until real hardware access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F0611AE5-50D6-7E9F-B7FA-69795CEB1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576" y="4663011"/>
            <a:ext cx="5239548" cy="1829864"/>
          </a:xfrm>
          <a:prstGeom prst="rect">
            <a:avLst/>
          </a:prstGeom>
        </p:spPr>
      </p:pic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0D95275E-D943-51C1-AB35-F22E10A98B7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032" y="3879542"/>
            <a:ext cx="3883912" cy="2774223"/>
          </a:xfrm>
          <a:prstGeom prst="rect">
            <a:avLst/>
          </a:prstGeom>
        </p:spPr>
      </p:pic>
      <p:pic>
        <p:nvPicPr>
          <p:cNvPr id="9" name="TrajectoryMovement">
            <a:hlinkClick r:id="" action="ppaction://media"/>
            <a:extLst>
              <a:ext uri="{FF2B5EF4-FFF2-40B4-BE49-F238E27FC236}">
                <a16:creationId xmlns:a16="http://schemas.microsoft.com/office/drawing/2014/main" id="{D316F1F6-8B95-AC78-849E-7CFE809113D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294923" y="1182445"/>
            <a:ext cx="3596129" cy="269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701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5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DBC53-A267-D25B-245C-5AA581A55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Controlling the robot (Hybrid force/position)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F8DB5-8E09-00BF-D58B-21B096C86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36538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654F0-6205-8DB8-FC1C-B56352A6A9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future work</a:t>
            </a:r>
            <a:endParaRPr lang="da-D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2D54A-9558-7253-BC28-8222B14D0A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Insert video</a:t>
            </a:r>
          </a:p>
          <a:p>
            <a:r>
              <a:rPr lang="en-US" dirty="0"/>
              <a:t>Modelling deformation in tool in contact area estimation</a:t>
            </a:r>
          </a:p>
          <a:p>
            <a:r>
              <a:rPr lang="en-US" dirty="0"/>
              <a:t>Improving handling of curvatures in objects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6611422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264</Words>
  <Application>Microsoft Office PowerPoint</Application>
  <PresentationFormat>Widescreen</PresentationFormat>
  <Paragraphs>43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Precise Polishing Pressure in Points:  Skill transfer using LfD for force relevant tasks</vt:lpstr>
      <vt:lpstr>Agenda</vt:lpstr>
      <vt:lpstr>Why automate polishing?</vt:lpstr>
      <vt:lpstr>Creating a general trajectory (LfD, GMM/GMR)</vt:lpstr>
      <vt:lpstr>Show some results </vt:lpstr>
      <vt:lpstr>Estimation of contact area and force</vt:lpstr>
      <vt:lpstr>Controlling the robot (Hybrid force/position)</vt:lpstr>
      <vt:lpstr>Results and 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Precise Polishing Pressure in Points:  Skill transfer using LfD for force relevant tasks</dc:title>
  <dc:creator>Jens Møller Rossen</dc:creator>
  <cp:lastModifiedBy>Jens Møller Rossen</cp:lastModifiedBy>
  <cp:revision>2</cp:revision>
  <dcterms:created xsi:type="dcterms:W3CDTF">2022-05-07T09:09:08Z</dcterms:created>
  <dcterms:modified xsi:type="dcterms:W3CDTF">2022-05-07T12:05:46Z</dcterms:modified>
</cp:coreProperties>
</file>

<file path=docProps/thumbnail.jpeg>
</file>